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EA34D-2E7F-AC46-8981-9FD8A1F983C4}" v="59" dt="2021-10-06T03:28:32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48"/>
  </p:normalViewPr>
  <p:slideViewPr>
    <p:cSldViewPr snapToGrid="0" snapToObjects="1">
      <p:cViewPr>
        <p:scale>
          <a:sx n="85" d="100"/>
          <a:sy n="85" d="100"/>
        </p:scale>
        <p:origin x="142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87519D-1602-4089-AC1D-3C8BAD80019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78D7719-4136-49EE-A8FD-50CE4965F7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Order parts</a:t>
          </a:r>
        </a:p>
      </dgm:t>
    </dgm:pt>
    <dgm:pt modelId="{BEE595DD-B0BD-41EC-91DE-E681AB42DA38}" type="parTrans" cxnId="{432DFF52-5EFF-45C2-A0B5-0970DFE969CB}">
      <dgm:prSet/>
      <dgm:spPr/>
      <dgm:t>
        <a:bodyPr/>
        <a:lstStyle/>
        <a:p>
          <a:endParaRPr lang="en-US"/>
        </a:p>
      </dgm:t>
    </dgm:pt>
    <dgm:pt modelId="{F15090A1-05FC-492C-9F16-01FF778733E0}" type="sibTrans" cxnId="{432DFF52-5EFF-45C2-A0B5-0970DFE969CB}">
      <dgm:prSet/>
      <dgm:spPr/>
      <dgm:t>
        <a:bodyPr/>
        <a:lstStyle/>
        <a:p>
          <a:endParaRPr lang="en-US"/>
        </a:p>
      </dgm:t>
    </dgm:pt>
    <dgm:pt modelId="{EB498BA5-9A60-423C-A799-8552E0EF8C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Assemble components</a:t>
          </a:r>
        </a:p>
      </dgm:t>
    </dgm:pt>
    <dgm:pt modelId="{0A9829FA-9C30-4EC7-8302-E147AC4F9A7D}" type="parTrans" cxnId="{CAD793EA-9625-41CC-92AC-5243EB38B37F}">
      <dgm:prSet/>
      <dgm:spPr/>
      <dgm:t>
        <a:bodyPr/>
        <a:lstStyle/>
        <a:p>
          <a:endParaRPr lang="en-US"/>
        </a:p>
      </dgm:t>
    </dgm:pt>
    <dgm:pt modelId="{B0DA277E-BAC7-4BE4-A316-9E64F0686D34}" type="sibTrans" cxnId="{CAD793EA-9625-41CC-92AC-5243EB38B37F}">
      <dgm:prSet/>
      <dgm:spPr/>
      <dgm:t>
        <a:bodyPr/>
        <a:lstStyle/>
        <a:p>
          <a:endParaRPr lang="en-US"/>
        </a:p>
      </dgm:t>
    </dgm:pt>
    <dgm:pt modelId="{0179D1F2-B64B-4410-ACD6-19A08843AF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&amp; test Arduino code</a:t>
          </a:r>
        </a:p>
      </dgm:t>
    </dgm:pt>
    <dgm:pt modelId="{A4D054CF-4002-42AF-B9B0-6A02C61AE47B}" type="parTrans" cxnId="{9FC95848-F398-4B94-9865-263BFD8B6FE4}">
      <dgm:prSet/>
      <dgm:spPr/>
      <dgm:t>
        <a:bodyPr/>
        <a:lstStyle/>
        <a:p>
          <a:endParaRPr lang="en-US"/>
        </a:p>
      </dgm:t>
    </dgm:pt>
    <dgm:pt modelId="{94195A94-4514-4B0F-BE73-F36FEC71A784}" type="sibTrans" cxnId="{9FC95848-F398-4B94-9865-263BFD8B6FE4}">
      <dgm:prSet/>
      <dgm:spPr/>
      <dgm:t>
        <a:bodyPr/>
        <a:lstStyle/>
        <a:p>
          <a:endParaRPr lang="en-US"/>
        </a:p>
      </dgm:t>
    </dgm:pt>
    <dgm:pt modelId="{E3DED3C0-F979-4AAD-8375-DF83ABE37D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 sound output with MAX</a:t>
          </a:r>
        </a:p>
      </dgm:t>
    </dgm:pt>
    <dgm:pt modelId="{5B644FF7-0EE5-4C90-A5B7-1B9D12D3D95C}" type="parTrans" cxnId="{5ED5EA3B-B276-485E-9590-1BF6B99F71B9}">
      <dgm:prSet/>
      <dgm:spPr/>
      <dgm:t>
        <a:bodyPr/>
        <a:lstStyle/>
        <a:p>
          <a:endParaRPr lang="en-US"/>
        </a:p>
      </dgm:t>
    </dgm:pt>
    <dgm:pt modelId="{546EC92A-96FA-45DF-B124-D2EDA8A3F8C6}" type="sibTrans" cxnId="{5ED5EA3B-B276-485E-9590-1BF6B99F71B9}">
      <dgm:prSet/>
      <dgm:spPr/>
      <dgm:t>
        <a:bodyPr/>
        <a:lstStyle/>
        <a:p>
          <a:endParaRPr lang="en-US"/>
        </a:p>
      </dgm:t>
    </dgm:pt>
    <dgm:pt modelId="{1245E14D-3519-4EDB-807F-290E3FB9B405}" type="pres">
      <dgm:prSet presAssocID="{4687519D-1602-4089-AC1D-3C8BAD800195}" presName="root" presStyleCnt="0">
        <dgm:presLayoutVars>
          <dgm:dir/>
          <dgm:resizeHandles val="exact"/>
        </dgm:presLayoutVars>
      </dgm:prSet>
      <dgm:spPr/>
    </dgm:pt>
    <dgm:pt modelId="{30E0CC43-AD59-4E8E-9C37-D3E16315EA4F}" type="pres">
      <dgm:prSet presAssocID="{178D7719-4136-49EE-A8FD-50CE4965F7B9}" presName="compNode" presStyleCnt="0"/>
      <dgm:spPr/>
    </dgm:pt>
    <dgm:pt modelId="{F0BCE2B4-13BB-4E7C-89A5-02F05F03CEF5}" type="pres">
      <dgm:prSet presAssocID="{178D7719-4136-49EE-A8FD-50CE4965F7B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7D73723-F2CC-4140-B591-8EF4DDD83A63}" type="pres">
      <dgm:prSet presAssocID="{178D7719-4136-49EE-A8FD-50CE4965F7B9}" presName="spaceRect" presStyleCnt="0"/>
      <dgm:spPr/>
    </dgm:pt>
    <dgm:pt modelId="{BA8140F0-37A8-4481-A14F-F7CC480B54E3}" type="pres">
      <dgm:prSet presAssocID="{178D7719-4136-49EE-A8FD-50CE4965F7B9}" presName="textRect" presStyleLbl="revTx" presStyleIdx="0" presStyleCnt="4">
        <dgm:presLayoutVars>
          <dgm:chMax val="1"/>
          <dgm:chPref val="1"/>
        </dgm:presLayoutVars>
      </dgm:prSet>
      <dgm:spPr/>
    </dgm:pt>
    <dgm:pt modelId="{65812639-A929-420C-B5A8-182C38BB05FC}" type="pres">
      <dgm:prSet presAssocID="{F15090A1-05FC-492C-9F16-01FF778733E0}" presName="sibTrans" presStyleCnt="0"/>
      <dgm:spPr/>
    </dgm:pt>
    <dgm:pt modelId="{6222BD52-499F-48F1-906A-68457C349D2E}" type="pres">
      <dgm:prSet presAssocID="{EB498BA5-9A60-423C-A799-8552E0EF8C25}" presName="compNode" presStyleCnt="0"/>
      <dgm:spPr/>
    </dgm:pt>
    <dgm:pt modelId="{C7572AEF-D970-4BFF-9962-947CF9CFCCEF}" type="pres">
      <dgm:prSet presAssocID="{EB498BA5-9A60-423C-A799-8552E0EF8C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89BD176-F97C-46B1-ABAB-80AF1AA7D2A5}" type="pres">
      <dgm:prSet presAssocID="{EB498BA5-9A60-423C-A799-8552E0EF8C25}" presName="spaceRect" presStyleCnt="0"/>
      <dgm:spPr/>
    </dgm:pt>
    <dgm:pt modelId="{2A91CB9C-3C20-42AE-88E8-66A48B32E8EB}" type="pres">
      <dgm:prSet presAssocID="{EB498BA5-9A60-423C-A799-8552E0EF8C25}" presName="textRect" presStyleLbl="revTx" presStyleIdx="1" presStyleCnt="4">
        <dgm:presLayoutVars>
          <dgm:chMax val="1"/>
          <dgm:chPref val="1"/>
        </dgm:presLayoutVars>
      </dgm:prSet>
      <dgm:spPr/>
    </dgm:pt>
    <dgm:pt modelId="{5C233DEE-7E06-4D09-B909-F3425429625A}" type="pres">
      <dgm:prSet presAssocID="{B0DA277E-BAC7-4BE4-A316-9E64F0686D34}" presName="sibTrans" presStyleCnt="0"/>
      <dgm:spPr/>
    </dgm:pt>
    <dgm:pt modelId="{735A3BE8-0805-4AF7-8AD2-3A6970F7DACE}" type="pres">
      <dgm:prSet presAssocID="{0179D1F2-B64B-4410-ACD6-19A08843AFA6}" presName="compNode" presStyleCnt="0"/>
      <dgm:spPr/>
    </dgm:pt>
    <dgm:pt modelId="{7FC32918-97E2-441A-973F-212759E1F0D7}" type="pres">
      <dgm:prSet presAssocID="{0179D1F2-B64B-4410-ACD6-19A08843AF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1360DA4-533C-4B5F-9047-F37AC3407580}" type="pres">
      <dgm:prSet presAssocID="{0179D1F2-B64B-4410-ACD6-19A08843AFA6}" presName="spaceRect" presStyleCnt="0"/>
      <dgm:spPr/>
    </dgm:pt>
    <dgm:pt modelId="{D630C4EE-4140-4AB8-9580-CE057F5B5CA8}" type="pres">
      <dgm:prSet presAssocID="{0179D1F2-B64B-4410-ACD6-19A08843AFA6}" presName="textRect" presStyleLbl="revTx" presStyleIdx="2" presStyleCnt="4">
        <dgm:presLayoutVars>
          <dgm:chMax val="1"/>
          <dgm:chPref val="1"/>
        </dgm:presLayoutVars>
      </dgm:prSet>
      <dgm:spPr/>
    </dgm:pt>
    <dgm:pt modelId="{12BAE7BE-3B0A-4FFE-95D4-2DC8593772A8}" type="pres">
      <dgm:prSet presAssocID="{94195A94-4514-4B0F-BE73-F36FEC71A784}" presName="sibTrans" presStyleCnt="0"/>
      <dgm:spPr/>
    </dgm:pt>
    <dgm:pt modelId="{9FACDA50-79B6-4E5E-A190-9C3E98A9B975}" type="pres">
      <dgm:prSet presAssocID="{E3DED3C0-F979-4AAD-8375-DF83ABE37DB7}" presName="compNode" presStyleCnt="0"/>
      <dgm:spPr/>
    </dgm:pt>
    <dgm:pt modelId="{6D62055D-EB68-4E6C-84CC-893C5C1D9735}" type="pres">
      <dgm:prSet presAssocID="{E3DED3C0-F979-4AAD-8375-DF83ABE37D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48E8496D-2313-4509-9BE8-64DD371AA7E3}" type="pres">
      <dgm:prSet presAssocID="{E3DED3C0-F979-4AAD-8375-DF83ABE37DB7}" presName="spaceRect" presStyleCnt="0"/>
      <dgm:spPr/>
    </dgm:pt>
    <dgm:pt modelId="{7B0895CB-0525-4805-B8E5-642AD19CA4D7}" type="pres">
      <dgm:prSet presAssocID="{E3DED3C0-F979-4AAD-8375-DF83ABE37DB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D5EA3B-B276-485E-9590-1BF6B99F71B9}" srcId="{4687519D-1602-4089-AC1D-3C8BAD800195}" destId="{E3DED3C0-F979-4AAD-8375-DF83ABE37DB7}" srcOrd="3" destOrd="0" parTransId="{5B644FF7-0EE5-4C90-A5B7-1B9D12D3D95C}" sibTransId="{546EC92A-96FA-45DF-B124-D2EDA8A3F8C6}"/>
    <dgm:cxn modelId="{22C28D42-D02B-DA42-B800-C9A1894B803C}" type="presOf" srcId="{178D7719-4136-49EE-A8FD-50CE4965F7B9}" destId="{BA8140F0-37A8-4481-A14F-F7CC480B54E3}" srcOrd="0" destOrd="0" presId="urn:microsoft.com/office/officeart/2018/2/layout/IconLabelList"/>
    <dgm:cxn modelId="{9FC95848-F398-4B94-9865-263BFD8B6FE4}" srcId="{4687519D-1602-4089-AC1D-3C8BAD800195}" destId="{0179D1F2-B64B-4410-ACD6-19A08843AFA6}" srcOrd="2" destOrd="0" parTransId="{A4D054CF-4002-42AF-B9B0-6A02C61AE47B}" sibTransId="{94195A94-4514-4B0F-BE73-F36FEC71A784}"/>
    <dgm:cxn modelId="{D4A90E49-B272-664B-A648-C069F097397A}" type="presOf" srcId="{EB498BA5-9A60-423C-A799-8552E0EF8C25}" destId="{2A91CB9C-3C20-42AE-88E8-66A48B32E8EB}" srcOrd="0" destOrd="0" presId="urn:microsoft.com/office/officeart/2018/2/layout/IconLabelList"/>
    <dgm:cxn modelId="{432DFF52-5EFF-45C2-A0B5-0970DFE969CB}" srcId="{4687519D-1602-4089-AC1D-3C8BAD800195}" destId="{178D7719-4136-49EE-A8FD-50CE4965F7B9}" srcOrd="0" destOrd="0" parTransId="{BEE595DD-B0BD-41EC-91DE-E681AB42DA38}" sibTransId="{F15090A1-05FC-492C-9F16-01FF778733E0}"/>
    <dgm:cxn modelId="{FD015590-0B5D-8044-A9B3-0DF77037E104}" type="presOf" srcId="{4687519D-1602-4089-AC1D-3C8BAD800195}" destId="{1245E14D-3519-4EDB-807F-290E3FB9B405}" srcOrd="0" destOrd="0" presId="urn:microsoft.com/office/officeart/2018/2/layout/IconLabelList"/>
    <dgm:cxn modelId="{559962DE-6610-E54E-84BB-F3880F3B19F0}" type="presOf" srcId="{E3DED3C0-F979-4AAD-8375-DF83ABE37DB7}" destId="{7B0895CB-0525-4805-B8E5-642AD19CA4D7}" srcOrd="0" destOrd="0" presId="urn:microsoft.com/office/officeart/2018/2/layout/IconLabelList"/>
    <dgm:cxn modelId="{CAD793EA-9625-41CC-92AC-5243EB38B37F}" srcId="{4687519D-1602-4089-AC1D-3C8BAD800195}" destId="{EB498BA5-9A60-423C-A799-8552E0EF8C25}" srcOrd="1" destOrd="0" parTransId="{0A9829FA-9C30-4EC7-8302-E147AC4F9A7D}" sibTransId="{B0DA277E-BAC7-4BE4-A316-9E64F0686D34}"/>
    <dgm:cxn modelId="{E15C4CEF-FF42-E049-B5A0-8E34E92FA14D}" type="presOf" srcId="{0179D1F2-B64B-4410-ACD6-19A08843AFA6}" destId="{D630C4EE-4140-4AB8-9580-CE057F5B5CA8}" srcOrd="0" destOrd="0" presId="urn:microsoft.com/office/officeart/2018/2/layout/IconLabelList"/>
    <dgm:cxn modelId="{51F618AA-379F-164B-A797-C8F19515AE22}" type="presParOf" srcId="{1245E14D-3519-4EDB-807F-290E3FB9B405}" destId="{30E0CC43-AD59-4E8E-9C37-D3E16315EA4F}" srcOrd="0" destOrd="0" presId="urn:microsoft.com/office/officeart/2018/2/layout/IconLabelList"/>
    <dgm:cxn modelId="{58611F6E-4672-8F4D-B59A-2E3122EB5607}" type="presParOf" srcId="{30E0CC43-AD59-4E8E-9C37-D3E16315EA4F}" destId="{F0BCE2B4-13BB-4E7C-89A5-02F05F03CEF5}" srcOrd="0" destOrd="0" presId="urn:microsoft.com/office/officeart/2018/2/layout/IconLabelList"/>
    <dgm:cxn modelId="{882BC904-1521-9D4F-91DF-4EA96D36F288}" type="presParOf" srcId="{30E0CC43-AD59-4E8E-9C37-D3E16315EA4F}" destId="{C7D73723-F2CC-4140-B591-8EF4DDD83A63}" srcOrd="1" destOrd="0" presId="urn:microsoft.com/office/officeart/2018/2/layout/IconLabelList"/>
    <dgm:cxn modelId="{AD5C77F0-F504-7842-9B6C-79676835F1F9}" type="presParOf" srcId="{30E0CC43-AD59-4E8E-9C37-D3E16315EA4F}" destId="{BA8140F0-37A8-4481-A14F-F7CC480B54E3}" srcOrd="2" destOrd="0" presId="urn:microsoft.com/office/officeart/2018/2/layout/IconLabelList"/>
    <dgm:cxn modelId="{923D4982-FF62-8941-BED6-CD2B05362C24}" type="presParOf" srcId="{1245E14D-3519-4EDB-807F-290E3FB9B405}" destId="{65812639-A929-420C-B5A8-182C38BB05FC}" srcOrd="1" destOrd="0" presId="urn:microsoft.com/office/officeart/2018/2/layout/IconLabelList"/>
    <dgm:cxn modelId="{B34C976B-0E79-A44A-B61E-39F347726059}" type="presParOf" srcId="{1245E14D-3519-4EDB-807F-290E3FB9B405}" destId="{6222BD52-499F-48F1-906A-68457C349D2E}" srcOrd="2" destOrd="0" presId="urn:microsoft.com/office/officeart/2018/2/layout/IconLabelList"/>
    <dgm:cxn modelId="{88E97066-D291-144D-8C8C-515B4ED1E330}" type="presParOf" srcId="{6222BD52-499F-48F1-906A-68457C349D2E}" destId="{C7572AEF-D970-4BFF-9962-947CF9CFCCEF}" srcOrd="0" destOrd="0" presId="urn:microsoft.com/office/officeart/2018/2/layout/IconLabelList"/>
    <dgm:cxn modelId="{DDFB9D12-9090-8844-90F0-B4A525D274E7}" type="presParOf" srcId="{6222BD52-499F-48F1-906A-68457C349D2E}" destId="{A89BD176-F97C-46B1-ABAB-80AF1AA7D2A5}" srcOrd="1" destOrd="0" presId="urn:microsoft.com/office/officeart/2018/2/layout/IconLabelList"/>
    <dgm:cxn modelId="{CE5CAEEE-1C6C-B547-9C80-BCCD9D30F746}" type="presParOf" srcId="{6222BD52-499F-48F1-906A-68457C349D2E}" destId="{2A91CB9C-3C20-42AE-88E8-66A48B32E8EB}" srcOrd="2" destOrd="0" presId="urn:microsoft.com/office/officeart/2018/2/layout/IconLabelList"/>
    <dgm:cxn modelId="{28803A58-8DFA-3644-84A8-B15ED8BEF000}" type="presParOf" srcId="{1245E14D-3519-4EDB-807F-290E3FB9B405}" destId="{5C233DEE-7E06-4D09-B909-F3425429625A}" srcOrd="3" destOrd="0" presId="urn:microsoft.com/office/officeart/2018/2/layout/IconLabelList"/>
    <dgm:cxn modelId="{06D3976F-9D21-494C-9402-44984C569F9D}" type="presParOf" srcId="{1245E14D-3519-4EDB-807F-290E3FB9B405}" destId="{735A3BE8-0805-4AF7-8AD2-3A6970F7DACE}" srcOrd="4" destOrd="0" presId="urn:microsoft.com/office/officeart/2018/2/layout/IconLabelList"/>
    <dgm:cxn modelId="{2567225B-6748-0247-8B13-2A38FF4791A2}" type="presParOf" srcId="{735A3BE8-0805-4AF7-8AD2-3A6970F7DACE}" destId="{7FC32918-97E2-441A-973F-212759E1F0D7}" srcOrd="0" destOrd="0" presId="urn:microsoft.com/office/officeart/2018/2/layout/IconLabelList"/>
    <dgm:cxn modelId="{0C9417DC-29AC-0E47-838E-213AC9F72193}" type="presParOf" srcId="{735A3BE8-0805-4AF7-8AD2-3A6970F7DACE}" destId="{E1360DA4-533C-4B5F-9047-F37AC3407580}" srcOrd="1" destOrd="0" presId="urn:microsoft.com/office/officeart/2018/2/layout/IconLabelList"/>
    <dgm:cxn modelId="{EB733CCF-1E6F-7248-9005-02237874D654}" type="presParOf" srcId="{735A3BE8-0805-4AF7-8AD2-3A6970F7DACE}" destId="{D630C4EE-4140-4AB8-9580-CE057F5B5CA8}" srcOrd="2" destOrd="0" presId="urn:microsoft.com/office/officeart/2018/2/layout/IconLabelList"/>
    <dgm:cxn modelId="{27819267-4C43-5349-BBB2-D2EF0771EC77}" type="presParOf" srcId="{1245E14D-3519-4EDB-807F-290E3FB9B405}" destId="{12BAE7BE-3B0A-4FFE-95D4-2DC8593772A8}" srcOrd="5" destOrd="0" presId="urn:microsoft.com/office/officeart/2018/2/layout/IconLabelList"/>
    <dgm:cxn modelId="{560DB636-316E-E24C-81E8-8CBF3946B73A}" type="presParOf" srcId="{1245E14D-3519-4EDB-807F-290E3FB9B405}" destId="{9FACDA50-79B6-4E5E-A190-9C3E98A9B975}" srcOrd="6" destOrd="0" presId="urn:microsoft.com/office/officeart/2018/2/layout/IconLabelList"/>
    <dgm:cxn modelId="{A9C1353F-BD3E-5E42-9A4F-C1046E9942FE}" type="presParOf" srcId="{9FACDA50-79B6-4E5E-A190-9C3E98A9B975}" destId="{6D62055D-EB68-4E6C-84CC-893C5C1D9735}" srcOrd="0" destOrd="0" presId="urn:microsoft.com/office/officeart/2018/2/layout/IconLabelList"/>
    <dgm:cxn modelId="{5DE302D1-3227-F14F-8001-BDBEC183C123}" type="presParOf" srcId="{9FACDA50-79B6-4E5E-A190-9C3E98A9B975}" destId="{48E8496D-2313-4509-9BE8-64DD371AA7E3}" srcOrd="1" destOrd="0" presId="urn:microsoft.com/office/officeart/2018/2/layout/IconLabelList"/>
    <dgm:cxn modelId="{48D7975F-85F4-B94B-B6E5-623664EA4996}" type="presParOf" srcId="{9FACDA50-79B6-4E5E-A190-9C3E98A9B975}" destId="{7B0895CB-0525-4805-B8E5-642AD19CA4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CE2B4-13BB-4E7C-89A5-02F05F03CEF5}">
      <dsp:nvSpPr>
        <dsp:cNvPr id="0" name=""/>
        <dsp:cNvSpPr/>
      </dsp:nvSpPr>
      <dsp:spPr>
        <a:xfrm>
          <a:off x="738572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140F0-37A8-4481-A14F-F7CC480B54E3}">
      <dsp:nvSpPr>
        <dsp:cNvPr id="0" name=""/>
        <dsp:cNvSpPr/>
      </dsp:nvSpPr>
      <dsp:spPr>
        <a:xfrm>
          <a:off x="176530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Order parts</a:t>
          </a:r>
        </a:p>
      </dsp:txBody>
      <dsp:txXfrm>
        <a:off x="176530" y="2035242"/>
        <a:ext cx="2043787" cy="720000"/>
      </dsp:txXfrm>
    </dsp:sp>
    <dsp:sp modelId="{C7572AEF-D970-4BFF-9962-947CF9CFCCEF}">
      <dsp:nvSpPr>
        <dsp:cNvPr id="0" name=""/>
        <dsp:cNvSpPr/>
      </dsp:nvSpPr>
      <dsp:spPr>
        <a:xfrm>
          <a:off x="3140022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1CB9C-3C20-42AE-88E8-66A48B32E8EB}">
      <dsp:nvSpPr>
        <dsp:cNvPr id="0" name=""/>
        <dsp:cNvSpPr/>
      </dsp:nvSpPr>
      <dsp:spPr>
        <a:xfrm>
          <a:off x="2577981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Assemble components</a:t>
          </a:r>
        </a:p>
      </dsp:txBody>
      <dsp:txXfrm>
        <a:off x="2577981" y="2035242"/>
        <a:ext cx="2043787" cy="720000"/>
      </dsp:txXfrm>
    </dsp:sp>
    <dsp:sp modelId="{7FC32918-97E2-441A-973F-212759E1F0D7}">
      <dsp:nvSpPr>
        <dsp:cNvPr id="0" name=""/>
        <dsp:cNvSpPr/>
      </dsp:nvSpPr>
      <dsp:spPr>
        <a:xfrm>
          <a:off x="5541472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0C4EE-4140-4AB8-9580-CE057F5B5CA8}">
      <dsp:nvSpPr>
        <dsp:cNvPr id="0" name=""/>
        <dsp:cNvSpPr/>
      </dsp:nvSpPr>
      <dsp:spPr>
        <a:xfrm>
          <a:off x="4979431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Develop &amp; test Arduino code</a:t>
          </a:r>
        </a:p>
      </dsp:txBody>
      <dsp:txXfrm>
        <a:off x="4979431" y="2035242"/>
        <a:ext cx="2043787" cy="720000"/>
      </dsp:txXfrm>
    </dsp:sp>
    <dsp:sp modelId="{6D62055D-EB68-4E6C-84CC-893C5C1D9735}">
      <dsp:nvSpPr>
        <dsp:cNvPr id="0" name=""/>
        <dsp:cNvSpPr/>
      </dsp:nvSpPr>
      <dsp:spPr>
        <a:xfrm>
          <a:off x="7942923" y="826157"/>
          <a:ext cx="919704" cy="9197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895CB-0525-4805-B8E5-642AD19CA4D7}">
      <dsp:nvSpPr>
        <dsp:cNvPr id="0" name=""/>
        <dsp:cNvSpPr/>
      </dsp:nvSpPr>
      <dsp:spPr>
        <a:xfrm>
          <a:off x="7380881" y="2035242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Integrate sound output with MAX</a:t>
          </a:r>
        </a:p>
      </dsp:txBody>
      <dsp:txXfrm>
        <a:off x="7380881" y="2035242"/>
        <a:ext cx="20437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44248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5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4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45717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7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7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1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9215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316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0322DB5-D0D4-2449-999D-15D0F3451675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94DF31C-AAE6-0B4A-8979-31F9A296C7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530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hyperlink" Target="https://youtu.be/-QgTF8p-28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D47C84-BB61-AF4A-B750-0BEE0F982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b="1"/>
              <a:t>The Gyrophone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18BC4-A13C-524B-99F3-92903CBEF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2100" dirty="0">
                <a:solidFill>
                  <a:schemeClr val="tx1"/>
                </a:solidFill>
              </a:rPr>
              <a:t>An Intuitive Handheld Interface for Musical Expression Utilizing Three-Dimensional Position Data to Expand the Sound Signature of Digital Samples</a:t>
            </a:r>
          </a:p>
        </p:txBody>
      </p:sp>
    </p:spTree>
    <p:extLst>
      <p:ext uri="{BB962C8B-B14F-4D97-AF65-F5344CB8AC3E}">
        <p14:creationId xmlns:p14="http://schemas.microsoft.com/office/powerpoint/2010/main" val="3299891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6C447-072E-E943-A233-5392D082A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77" y="3897087"/>
            <a:ext cx="7417207" cy="20452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dirty="0"/>
              <a:t>A World of Sound in the Palm of Your Hand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E2AEF9-3220-4407-B76B-1B6E3952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0142"/>
            <a:ext cx="3860771" cy="2932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B3C89A-2E09-7549-ABAA-838CF8045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6" r="4093" b="2"/>
          <a:stretch/>
        </p:blipFill>
        <p:spPr>
          <a:xfrm>
            <a:off x="5" y="824735"/>
            <a:ext cx="3664827" cy="26042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885" y="0"/>
            <a:ext cx="4332545" cy="31316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334A4-7918-6E49-A51B-DCBB8AE3D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52" r="-2" b="3157"/>
          <a:stretch/>
        </p:blipFill>
        <p:spPr>
          <a:xfrm>
            <a:off x="4354281" y="10"/>
            <a:ext cx="3966436" cy="2952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21FF35-BCAE-F14D-8476-F52D082EEF7E}"/>
              </a:ext>
            </a:extLst>
          </p:cNvPr>
          <p:cNvSpPr txBox="1"/>
          <p:nvPr/>
        </p:nvSpPr>
        <p:spPr>
          <a:xfrm>
            <a:off x="8942136" y="5992704"/>
            <a:ext cx="3878348" cy="46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https://youtu.be/-QgTF8p-284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2"/>
            <a:ext cx="3429000" cy="505485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627A7-D93E-D243-89D9-BF6ED3A8B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19" r="-4" b="-4"/>
          <a:stretch/>
        </p:blipFill>
        <p:spPr>
          <a:xfrm>
            <a:off x="8942136" y="824734"/>
            <a:ext cx="3249864" cy="4726979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8968742-1D40-4F6B-9272-064FD163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0486" y="6453386"/>
            <a:ext cx="573314" cy="404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79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492FB-FDAE-A746-ACF2-9E5093C3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733" y="1608067"/>
            <a:ext cx="5127172" cy="1485900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Sound Signature Characteristics</a:t>
            </a:r>
          </a:p>
        </p:txBody>
      </p:sp>
      <p:sp>
        <p:nvSpPr>
          <p:cNvPr id="66" name="Rectangle 57">
            <a:extLst>
              <a:ext uri="{FF2B5EF4-FFF2-40B4-BE49-F238E27FC236}">
                <a16:creationId xmlns:a16="http://schemas.microsoft.com/office/drawing/2014/main" id="{1F4C3E1F-F848-429E-A6D6-86E45FBD3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3" name="Picture 5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E1D68FE-2466-4444-A238-464C63B7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54" y="1482905"/>
            <a:ext cx="5071256" cy="38921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A1021-2458-3D4F-A2B4-B459C6F2A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958" y="3289960"/>
            <a:ext cx="3818388" cy="2121108"/>
          </a:xfrm>
        </p:spPr>
        <p:txBody>
          <a:bodyPr>
            <a:normAutofit/>
          </a:bodyPr>
          <a:lstStyle/>
          <a:p>
            <a:r>
              <a:rPr lang="en-US" dirty="0"/>
              <a:t>X-axis controls frequency</a:t>
            </a:r>
          </a:p>
          <a:p>
            <a:r>
              <a:rPr lang="en-US" dirty="0"/>
              <a:t>Y-axis controls volume</a:t>
            </a:r>
          </a:p>
          <a:p>
            <a:r>
              <a:rPr lang="en-US" dirty="0"/>
              <a:t>Z-axis controls tempo</a:t>
            </a:r>
          </a:p>
          <a:p>
            <a:r>
              <a:rPr lang="en-US" dirty="0"/>
              <a:t>Versatile applications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D44286F-F210-FC47-B2D7-5BF7960F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1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282B0-7A1F-D941-83C9-23DD41556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539885"/>
            <a:ext cx="3656419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/>
              <a:t>Technical Overview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4829B7-47EE-4685-ADC0-DE464C22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588DB89-ED5A-4F4C-846F-EBD911113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0667" y="2285999"/>
            <a:ext cx="3853238" cy="398032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1600" dirty="0"/>
              <a:t>MPU6050 3-axis sensor</a:t>
            </a:r>
          </a:p>
          <a:p>
            <a:pPr marL="384048" lvl="1"/>
            <a:r>
              <a:rPr lang="en-US" sz="1600" dirty="0"/>
              <a:t>Provides acceleration and gyroscopic input</a:t>
            </a:r>
          </a:p>
          <a:p>
            <a:r>
              <a:rPr lang="en-US" sz="1600" dirty="0"/>
              <a:t>Arduino UNO</a:t>
            </a:r>
          </a:p>
          <a:p>
            <a:pPr marL="384048" lvl="1"/>
            <a:r>
              <a:rPr lang="en-US" sz="1600" dirty="0"/>
              <a:t>Interfaces sensor &amp; PC</a:t>
            </a:r>
          </a:p>
          <a:p>
            <a:r>
              <a:rPr lang="en-US" sz="1600" dirty="0"/>
              <a:t>Computer</a:t>
            </a:r>
          </a:p>
          <a:p>
            <a:pPr marL="384048" lvl="1"/>
            <a:r>
              <a:rPr lang="en-US" sz="1600" dirty="0"/>
              <a:t>Runs MAX</a:t>
            </a:r>
          </a:p>
          <a:p>
            <a:r>
              <a:rPr lang="en-US" sz="1600" dirty="0"/>
              <a:t>MAX Software</a:t>
            </a:r>
          </a:p>
          <a:p>
            <a:pPr marL="384048" lvl="1"/>
            <a:r>
              <a:rPr lang="en-US" sz="1600" dirty="0"/>
              <a:t>Processes digital input signal and correspondingly manipulates designated sound sample</a:t>
            </a:r>
          </a:p>
          <a:p>
            <a:r>
              <a:rPr lang="en-US" sz="1600" dirty="0"/>
              <a:t>Speakers</a:t>
            </a:r>
          </a:p>
          <a:p>
            <a:pPr marL="384048" lvl="1"/>
            <a:r>
              <a:rPr lang="en-US" sz="1600" dirty="0"/>
              <a:t>Produce sound output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9224AD8-76F6-1042-AB4A-C0BB5DCEC085}"/>
              </a:ext>
            </a:extLst>
          </p:cNvPr>
          <p:cNvGrpSpPr/>
          <p:nvPr/>
        </p:nvGrpSpPr>
        <p:grpSpPr>
          <a:xfrm>
            <a:off x="592395" y="355557"/>
            <a:ext cx="7103742" cy="6146885"/>
            <a:chOff x="621605" y="431442"/>
            <a:chExt cx="7103742" cy="6146885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4FB8AF1-9A9D-5A45-BBEC-CBB141FFBEC9}"/>
                </a:ext>
              </a:extLst>
            </p:cNvPr>
            <p:cNvSpPr/>
            <p:nvPr/>
          </p:nvSpPr>
          <p:spPr>
            <a:xfrm>
              <a:off x="4120170" y="2171699"/>
              <a:ext cx="1278456" cy="3873159"/>
            </a:xfrm>
            <a:custGeom>
              <a:avLst/>
              <a:gdLst>
                <a:gd name="connsiteX0" fmla="*/ 1253341 w 1253341"/>
                <a:gd name="connsiteY0" fmla="*/ 290058 h 3917642"/>
                <a:gd name="connsiteX1" fmla="*/ 282497 w 1253341"/>
                <a:gd name="connsiteY1" fmla="*/ 301347 h 3917642"/>
                <a:gd name="connsiteX2" fmla="*/ 274 w 1253341"/>
                <a:gd name="connsiteY2" fmla="*/ 3394502 h 3917642"/>
                <a:gd name="connsiteX3" fmla="*/ 226052 w 1253341"/>
                <a:gd name="connsiteY3" fmla="*/ 3913791 h 3917642"/>
                <a:gd name="connsiteX4" fmla="*/ 226052 w 1253341"/>
                <a:gd name="connsiteY4" fmla="*/ 3913791 h 3917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1" h="3917642">
                  <a:moveTo>
                    <a:pt x="1253341" y="290058"/>
                  </a:moveTo>
                  <a:cubicBezTo>
                    <a:pt x="872341" y="36999"/>
                    <a:pt x="491341" y="-216060"/>
                    <a:pt x="282497" y="301347"/>
                  </a:cubicBezTo>
                  <a:cubicBezTo>
                    <a:pt x="73653" y="818754"/>
                    <a:pt x="9681" y="2792428"/>
                    <a:pt x="274" y="3394502"/>
                  </a:cubicBezTo>
                  <a:cubicBezTo>
                    <a:pt x="-9133" y="3996576"/>
                    <a:pt x="226052" y="3913791"/>
                    <a:pt x="226052" y="3913791"/>
                  </a:cubicBezTo>
                  <a:lnTo>
                    <a:pt x="226052" y="391379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6BE32CF-A327-A149-914A-A41C4764F852}"/>
                </a:ext>
              </a:extLst>
            </p:cNvPr>
            <p:cNvSpPr/>
            <p:nvPr/>
          </p:nvSpPr>
          <p:spPr>
            <a:xfrm>
              <a:off x="3598750" y="4944938"/>
              <a:ext cx="641857" cy="1253344"/>
            </a:xfrm>
            <a:custGeom>
              <a:avLst/>
              <a:gdLst>
                <a:gd name="connsiteX0" fmla="*/ 541867 w 541867"/>
                <a:gd name="connsiteY0" fmla="*/ 1219200 h 1221819"/>
                <a:gd name="connsiteX1" fmla="*/ 135467 w 541867"/>
                <a:gd name="connsiteY1" fmla="*/ 1072444 h 1221819"/>
                <a:gd name="connsiteX2" fmla="*/ 180622 w 541867"/>
                <a:gd name="connsiteY2" fmla="*/ 259644 h 1221819"/>
                <a:gd name="connsiteX3" fmla="*/ 0 w 541867"/>
                <a:gd name="connsiteY3" fmla="*/ 0 h 1221819"/>
                <a:gd name="connsiteX4" fmla="*/ 0 w 541867"/>
                <a:gd name="connsiteY4" fmla="*/ 0 h 1221819"/>
                <a:gd name="connsiteX5" fmla="*/ 0 w 541867"/>
                <a:gd name="connsiteY5" fmla="*/ 0 h 122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867" h="1221819">
                  <a:moveTo>
                    <a:pt x="541867" y="1219200"/>
                  </a:moveTo>
                  <a:cubicBezTo>
                    <a:pt x="368770" y="1225785"/>
                    <a:pt x="195674" y="1232370"/>
                    <a:pt x="135467" y="1072444"/>
                  </a:cubicBezTo>
                  <a:cubicBezTo>
                    <a:pt x="75260" y="912518"/>
                    <a:pt x="203200" y="438385"/>
                    <a:pt x="180622" y="259644"/>
                  </a:cubicBezTo>
                  <a:cubicBezTo>
                    <a:pt x="158044" y="80903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80FCF22-E7A5-974D-8374-40978BBCDD70}"/>
                </a:ext>
              </a:extLst>
            </p:cNvPr>
            <p:cNvSpPr/>
            <p:nvPr/>
          </p:nvSpPr>
          <p:spPr>
            <a:xfrm>
              <a:off x="4783282" y="1460693"/>
              <a:ext cx="1575054" cy="831462"/>
            </a:xfrm>
            <a:custGeom>
              <a:avLst/>
              <a:gdLst>
                <a:gd name="connsiteX0" fmla="*/ 0 w 1543268"/>
                <a:gd name="connsiteY0" fmla="*/ 89102 h 1108042"/>
                <a:gd name="connsiteX1" fmla="*/ 1273216 w 1543268"/>
                <a:gd name="connsiteY1" fmla="*/ 89102 h 1108042"/>
                <a:gd name="connsiteX2" fmla="*/ 1527859 w 1543268"/>
                <a:gd name="connsiteY2" fmla="*/ 1015077 h 1108042"/>
                <a:gd name="connsiteX3" fmla="*/ 1493135 w 1543268"/>
                <a:gd name="connsiteY3" fmla="*/ 1026652 h 110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3268" h="1108042">
                  <a:moveTo>
                    <a:pt x="0" y="89102"/>
                  </a:moveTo>
                  <a:cubicBezTo>
                    <a:pt x="509286" y="11937"/>
                    <a:pt x="1018573" y="-65227"/>
                    <a:pt x="1273216" y="89102"/>
                  </a:cubicBezTo>
                  <a:cubicBezTo>
                    <a:pt x="1527859" y="243431"/>
                    <a:pt x="1491206" y="858819"/>
                    <a:pt x="1527859" y="1015077"/>
                  </a:cubicBezTo>
                  <a:cubicBezTo>
                    <a:pt x="1564512" y="1171335"/>
                    <a:pt x="1528823" y="1098993"/>
                    <a:pt x="1493135" y="102665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EE5EB32-9315-3242-8D96-D3E1FA55AB3A}"/>
                </a:ext>
              </a:extLst>
            </p:cNvPr>
            <p:cNvGrpSpPr/>
            <p:nvPr/>
          </p:nvGrpSpPr>
          <p:grpSpPr>
            <a:xfrm>
              <a:off x="1208520" y="431442"/>
              <a:ext cx="3600146" cy="1854557"/>
              <a:chOff x="2649996" y="993211"/>
              <a:chExt cx="3122814" cy="1608667"/>
            </a:xfrm>
          </p:grpSpPr>
          <p:sp>
            <p:nvSpPr>
              <p:cNvPr id="21" name="Triangle 20">
                <a:extLst>
                  <a:ext uri="{FF2B5EF4-FFF2-40B4-BE49-F238E27FC236}">
                    <a16:creationId xmlns:a16="http://schemas.microsoft.com/office/drawing/2014/main" id="{F25510AD-F9C0-374E-96B1-1E8C7BB795D9}"/>
                  </a:ext>
                </a:extLst>
              </p:cNvPr>
              <p:cNvSpPr/>
              <p:nvPr/>
            </p:nvSpPr>
            <p:spPr>
              <a:xfrm rot="5400000">
                <a:off x="3605653" y="878365"/>
                <a:ext cx="974989" cy="1750657"/>
              </a:xfrm>
              <a:prstGeom prst="triangle">
                <a:avLst>
                  <a:gd name="adj" fmla="val 7175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455448B-C02C-E34D-9D23-7FEFFAE703E2}"/>
                  </a:ext>
                </a:extLst>
              </p:cNvPr>
              <p:cNvSpPr/>
              <p:nvPr/>
            </p:nvSpPr>
            <p:spPr>
              <a:xfrm>
                <a:off x="2649996" y="1266199"/>
                <a:ext cx="1044000" cy="99398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EDBC469-9184-F44C-89E5-647461C68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64143" y="993211"/>
                <a:ext cx="1608667" cy="160866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83BDB5A-000D-BC45-A45A-F2F4291403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464" t="12290" r="24811" b="14792"/>
              <a:stretch/>
            </p:blipFill>
            <p:spPr>
              <a:xfrm>
                <a:off x="2872801" y="1396800"/>
                <a:ext cx="583200" cy="774900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F6425F-9297-FA45-AA91-E3A78BB1C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102824">
              <a:off x="5217755" y="1844682"/>
              <a:ext cx="1619156" cy="161915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10ABA41-FEA5-1E4F-8030-7087AFD5F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3147" y="3847827"/>
              <a:ext cx="3632200" cy="27305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59F4820-DBE1-B541-93F8-4AD9D6CC2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3575" y="4083867"/>
              <a:ext cx="2656647" cy="158402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88CDD8F-7C5A-5249-A1B3-6056F02F4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083" r="9605"/>
            <a:stretch/>
          </p:blipFill>
          <p:spPr>
            <a:xfrm flipH="1">
              <a:off x="621605" y="3075136"/>
              <a:ext cx="3686048" cy="2719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474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6090-5C17-6B45-8661-DDAA23D2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sz="5400" b="1" dirty="0"/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C64217-3F95-4744-B25B-495FFB1F76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33891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3325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103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Franklin Gothic Book</vt:lpstr>
      <vt:lpstr>Crop</vt:lpstr>
      <vt:lpstr>The Gyrophone</vt:lpstr>
      <vt:lpstr>A World of Sound in the Palm of Your Hand</vt:lpstr>
      <vt:lpstr>Sound Signature Characteristics</vt:lpstr>
      <vt:lpstr>Technical Overview</vt:lpstr>
      <vt:lpstr>Project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Gyrophone</dc:title>
  <dc:creator>Simon O</dc:creator>
  <cp:lastModifiedBy>Simon O</cp:lastModifiedBy>
  <cp:revision>1</cp:revision>
  <dcterms:created xsi:type="dcterms:W3CDTF">2021-10-06T03:02:13Z</dcterms:created>
  <dcterms:modified xsi:type="dcterms:W3CDTF">2021-10-06T03:28:42Z</dcterms:modified>
</cp:coreProperties>
</file>